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e528f0afe0ec924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e528f0afe0ec924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e528f0afe0ec92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e528f0afe0ec92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e528f0afe0ec924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e528f0afe0ec924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e528f0afe0ec924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e528f0afe0ec924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e528f0afe0ec92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e528f0afe0ec92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e528f0afe0ec92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e528f0afe0ec92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528f0afe0ec92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e528f0afe0ec92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e528f0afe0ec92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e528f0afe0ec92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e528f0afe0ec92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e528f0afe0ec92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e528f0afe0ec92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e528f0afe0ec92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528f0afe0ec92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e528f0afe0ec924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e528f0afe0ec92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e528f0afe0ec924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e528f0afe0ec92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e528f0afe0ec92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2145500"/>
            <a:ext cx="8520600" cy="1378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6700">
                <a:solidFill>
                  <a:srgbClr val="00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Zaman Yönetimi </a:t>
            </a:r>
            <a:endParaRPr sz="6700">
              <a:solidFill>
                <a:srgbClr val="00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1</a:t>
            </a:fld>
            <a:endParaRPr lang="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10</a:t>
            </a:fld>
            <a:endParaRPr lang="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11</a:t>
            </a:fld>
            <a:endParaRPr lang="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12</a:t>
            </a:fld>
            <a:endParaRPr lang="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13</a:t>
            </a:fld>
            <a:endParaRPr lang="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14</a:t>
            </a:fld>
            <a:endParaRPr lang="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2</a:t>
            </a:fld>
            <a:endParaRPr lang="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3</a:t>
            </a:fld>
            <a:endParaRPr lang="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025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4</a:t>
            </a:fld>
            <a:endParaRPr lang="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8322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5</a:t>
            </a:fld>
            <a:endParaRPr lang="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360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6</a:t>
            </a:fld>
            <a:endParaRPr lang="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7</a:t>
            </a:fld>
            <a:endParaRPr lang="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8</a:t>
            </a:fld>
            <a:endParaRPr lang="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t>9</a:t>
            </a:fld>
            <a:endParaRPr lang="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Ekran Gösterisi (16:9)</PresentationFormat>
  <Paragraphs>15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Amatic SC</vt:lpstr>
      <vt:lpstr>Arial</vt:lpstr>
      <vt:lpstr>Playfair Display</vt:lpstr>
      <vt:lpstr>Source Code Pro</vt:lpstr>
      <vt:lpstr>Beach Day</vt:lpstr>
      <vt:lpstr>Zaman Yönetimi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Yönetimi </dc:title>
  <dc:creator>IBRAHIM</dc:creator>
  <cp:lastModifiedBy>IBRAHIM</cp:lastModifiedBy>
  <cp:revision>2</cp:revision>
  <dcterms:modified xsi:type="dcterms:W3CDTF">2021-02-18T13:52:27Z</dcterms:modified>
</cp:coreProperties>
</file>