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6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750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34"/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3.4.2020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2" name="1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6" name="35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935" y="5920944"/>
            <a:ext cx="1648047" cy="7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27.07.2020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36603" y="4005616"/>
            <a:ext cx="2604978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26.07.2020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25.07.2020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835</Words>
  <Application>Microsoft Office PowerPoint</Application>
  <PresentationFormat>Ekran Gösterisi (4:3)</PresentationFormat>
  <Paragraphs>337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YÜKSEK ÖĞRETİM     KURUMLARI SINAVI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Mihri</cp:lastModifiedBy>
  <cp:revision>119</cp:revision>
  <dcterms:created xsi:type="dcterms:W3CDTF">2015-11-06T18:34:53Z</dcterms:created>
  <dcterms:modified xsi:type="dcterms:W3CDTF">2020-04-03T11:02:57Z</dcterms:modified>
</cp:coreProperties>
</file>